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5461-EF99-419E-809F-F21C1DF28F2F}" type="datetimeFigureOut">
              <a:rPr lang="ru-RU" smtClean="0"/>
              <a:t>18.07.2026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B7E91-4060-439F-BA7E-680902C9A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56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85461-EF99-419E-809F-F21C1DF28F2F}" type="datetimeFigureOut">
              <a:rPr lang="ru-RU" smtClean="0"/>
              <a:t>18.07.2026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B7E91-4060-439F-BA7E-680902C9A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31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01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79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47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86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70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349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54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49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42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78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70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3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0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59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0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46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0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77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(16:9)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Теремок</dc:creator>
  <cp:lastModifiedBy>Теремок</cp:lastModifiedBy>
  <cp:revision>1</cp:revision>
  <dcterms:created xsi:type="dcterms:W3CDTF">2026-07-17T16:50:23Z</dcterms:created>
  <dcterms:modified xsi:type="dcterms:W3CDTF">2026-07-17T16:50:23Z</dcterms:modified>
</cp:coreProperties>
</file>