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1.xml" ContentType="application/vnd.openxmlformats-officedocument.presentationml.notesSl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9"/>
  </p:notesMasterIdLst>
  <p:sldIdLst>
    <p:sldId id="256" r:id="rId2"/>
    <p:sldId id="257" r:id="rId3"/>
    <p:sldId id="258" r:id="rId4"/>
    <p:sldId id="268" r:id="rId5"/>
    <p:sldId id="271" r:id="rId6"/>
    <p:sldId id="270" r:id="rId7"/>
    <p:sldId id="259" r:id="rId8"/>
    <p:sldId id="260" r:id="rId9"/>
    <p:sldId id="272" r:id="rId10"/>
    <p:sldId id="261" r:id="rId11"/>
    <p:sldId id="266" r:id="rId12"/>
    <p:sldId id="262" r:id="rId13"/>
    <p:sldId id="263" r:id="rId14"/>
    <p:sldId id="264" r:id="rId15"/>
    <p:sldId id="265" r:id="rId16"/>
    <p:sldId id="267" r:id="rId17"/>
    <p:sldId id="269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3FF836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09" autoAdjust="0"/>
    <p:restoredTop sz="94660"/>
  </p:normalViewPr>
  <p:slideViewPr>
    <p:cSldViewPr>
      <p:cViewPr>
        <p:scale>
          <a:sx n="68" d="100"/>
          <a:sy n="68" d="100"/>
        </p:scale>
        <p:origin x="-1434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B1CDF2-3C0B-4BFF-B02E-563C03AC242B}" type="datetimeFigureOut">
              <a:rPr lang="ru-RU" smtClean="0"/>
              <a:t>08.01.2015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15E0E0-C6C6-48F4-8C12-A9625491D5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200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15E0E0-C6C6-48F4-8C12-A9625491D53F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8232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893F4-DDC2-4224-9ED7-4F91435D7ECE}" type="datetimeFigureOut">
              <a:rPr lang="ru-RU" smtClean="0"/>
              <a:t>08.01.2015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95497-1762-4138-BA5E-CEF21053A7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893F4-DDC2-4224-9ED7-4F91435D7ECE}" type="datetimeFigureOut">
              <a:rPr lang="ru-RU" smtClean="0"/>
              <a:t>08.01.2015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95497-1762-4138-BA5E-CEF21053A7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893F4-DDC2-4224-9ED7-4F91435D7ECE}" type="datetimeFigureOut">
              <a:rPr lang="ru-RU" smtClean="0"/>
              <a:t>08.01.2015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95497-1762-4138-BA5E-CEF21053A71A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893F4-DDC2-4224-9ED7-4F91435D7ECE}" type="datetimeFigureOut">
              <a:rPr lang="ru-RU" smtClean="0"/>
              <a:t>08.01.2015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95497-1762-4138-BA5E-CEF21053A71A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893F4-DDC2-4224-9ED7-4F91435D7ECE}" type="datetimeFigureOut">
              <a:rPr lang="ru-RU" smtClean="0"/>
              <a:t>08.01.2015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95497-1762-4138-BA5E-CEF21053A7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893F4-DDC2-4224-9ED7-4F91435D7ECE}" type="datetimeFigureOut">
              <a:rPr lang="ru-RU" smtClean="0"/>
              <a:t>08.01.2015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95497-1762-4138-BA5E-CEF21053A71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893F4-DDC2-4224-9ED7-4F91435D7ECE}" type="datetimeFigureOut">
              <a:rPr lang="ru-RU" smtClean="0"/>
              <a:t>08.01.2015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95497-1762-4138-BA5E-CEF21053A7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893F4-DDC2-4224-9ED7-4F91435D7ECE}" type="datetimeFigureOut">
              <a:rPr lang="ru-RU" smtClean="0"/>
              <a:t>08.01.2015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95497-1762-4138-BA5E-CEF21053A7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893F4-DDC2-4224-9ED7-4F91435D7ECE}" type="datetimeFigureOut">
              <a:rPr lang="ru-RU" smtClean="0"/>
              <a:t>08.01.2015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95497-1762-4138-BA5E-CEF21053A7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893F4-DDC2-4224-9ED7-4F91435D7ECE}" type="datetimeFigureOut">
              <a:rPr lang="ru-RU" smtClean="0"/>
              <a:t>08.01.2015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95497-1762-4138-BA5E-CEF21053A71A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893F4-DDC2-4224-9ED7-4F91435D7ECE}" type="datetimeFigureOut">
              <a:rPr lang="ru-RU" smtClean="0"/>
              <a:t>08.01.2015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95497-1762-4138-BA5E-CEF21053A71A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C4893F4-DDC2-4224-9ED7-4F91435D7ECE}" type="datetimeFigureOut">
              <a:rPr lang="ru-RU" smtClean="0"/>
              <a:t>08.01.2015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84295497-1762-4138-BA5E-CEF21053A71A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2" Type="http://schemas.microsoft.com/office/2007/relationships/media" Target="../media/media1.wav"/><Relationship Id="rId1" Type="http://schemas.openxmlformats.org/officeDocument/2006/relationships/tags" Target="../tags/tag1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media10.wav"/><Relationship Id="rId2" Type="http://schemas.microsoft.com/office/2007/relationships/media" Target="../media/media10.wav"/><Relationship Id="rId1" Type="http://schemas.openxmlformats.org/officeDocument/2006/relationships/tags" Target="../tags/tag10.xml"/><Relationship Id="rId6" Type="http://schemas.openxmlformats.org/officeDocument/2006/relationships/image" Target="../media/image2.png"/><Relationship Id="rId5" Type="http://schemas.openxmlformats.org/officeDocument/2006/relationships/image" Target="../media/image11.jpg"/><Relationship Id="rId4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1.wav"/><Relationship Id="rId2" Type="http://schemas.microsoft.com/office/2007/relationships/media" Target="../media/media11.wav"/><Relationship Id="rId1" Type="http://schemas.openxmlformats.org/officeDocument/2006/relationships/tags" Target="../tags/tag11.xml"/><Relationship Id="rId6" Type="http://schemas.openxmlformats.org/officeDocument/2006/relationships/image" Target="../media/image2.png"/><Relationship Id="rId5" Type="http://schemas.openxmlformats.org/officeDocument/2006/relationships/image" Target="../media/image12.jpeg"/><Relationship Id="rId4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2.wav"/><Relationship Id="rId2" Type="http://schemas.microsoft.com/office/2007/relationships/media" Target="../media/media12.wav"/><Relationship Id="rId1" Type="http://schemas.openxmlformats.org/officeDocument/2006/relationships/tags" Target="../tags/tag12.xml"/><Relationship Id="rId6" Type="http://schemas.openxmlformats.org/officeDocument/2006/relationships/image" Target="../media/image2.png"/><Relationship Id="rId5" Type="http://schemas.openxmlformats.org/officeDocument/2006/relationships/image" Target="../media/image13.jpg"/><Relationship Id="rId4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media13.wav"/><Relationship Id="rId2" Type="http://schemas.microsoft.com/office/2007/relationships/media" Target="../media/media13.wav"/><Relationship Id="rId1" Type="http://schemas.openxmlformats.org/officeDocument/2006/relationships/tags" Target="../tags/tag13.xml"/><Relationship Id="rId6" Type="http://schemas.openxmlformats.org/officeDocument/2006/relationships/image" Target="../media/image2.png"/><Relationship Id="rId5" Type="http://schemas.openxmlformats.org/officeDocument/2006/relationships/image" Target="../media/image14.jpg"/><Relationship Id="rId4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media14.wav"/><Relationship Id="rId7" Type="http://schemas.openxmlformats.org/officeDocument/2006/relationships/image" Target="../media/image2.png"/><Relationship Id="rId2" Type="http://schemas.microsoft.com/office/2007/relationships/media" Target="../media/media14.wav"/><Relationship Id="rId1" Type="http://schemas.openxmlformats.org/officeDocument/2006/relationships/tags" Target="../tags/tag14.xml"/><Relationship Id="rId6" Type="http://schemas.openxmlformats.org/officeDocument/2006/relationships/image" Target="../media/image15.jp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media15.wav"/><Relationship Id="rId2" Type="http://schemas.microsoft.com/office/2007/relationships/media" Target="../media/media15.wav"/><Relationship Id="rId1" Type="http://schemas.openxmlformats.org/officeDocument/2006/relationships/tags" Target="../tags/tag15.xml"/><Relationship Id="rId6" Type="http://schemas.openxmlformats.org/officeDocument/2006/relationships/image" Target="../media/image2.png"/><Relationship Id="rId5" Type="http://schemas.openxmlformats.org/officeDocument/2006/relationships/image" Target="../media/image16.jpg"/><Relationship Id="rId4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media16.wav"/><Relationship Id="rId2" Type="http://schemas.microsoft.com/office/2007/relationships/media" Target="../media/media16.wav"/><Relationship Id="rId1" Type="http://schemas.openxmlformats.org/officeDocument/2006/relationships/tags" Target="../tags/tag16.xml"/><Relationship Id="rId6" Type="http://schemas.openxmlformats.org/officeDocument/2006/relationships/image" Target="../media/image2.png"/><Relationship Id="rId5" Type="http://schemas.openxmlformats.org/officeDocument/2006/relationships/image" Target="../media/image17.jpg"/><Relationship Id="rId4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media17.wav"/><Relationship Id="rId2" Type="http://schemas.microsoft.com/office/2007/relationships/media" Target="../media/media17.wav"/><Relationship Id="rId1" Type="http://schemas.openxmlformats.org/officeDocument/2006/relationships/tags" Target="../tags/tag17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wav"/><Relationship Id="rId2" Type="http://schemas.microsoft.com/office/2007/relationships/media" Target="../media/media2.wav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image" Target="../media/image3.jpg"/><Relationship Id="rId4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wav"/><Relationship Id="rId2" Type="http://schemas.microsoft.com/office/2007/relationships/media" Target="../media/media3.wav"/><Relationship Id="rId1" Type="http://schemas.openxmlformats.org/officeDocument/2006/relationships/tags" Target="../tags/tag3.xml"/><Relationship Id="rId6" Type="http://schemas.openxmlformats.org/officeDocument/2006/relationships/image" Target="../media/image2.png"/><Relationship Id="rId5" Type="http://schemas.openxmlformats.org/officeDocument/2006/relationships/image" Target="../media/image4.jpg"/><Relationship Id="rId4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wav"/><Relationship Id="rId2" Type="http://schemas.microsoft.com/office/2007/relationships/media" Target="../media/media4.wav"/><Relationship Id="rId1" Type="http://schemas.openxmlformats.org/officeDocument/2006/relationships/tags" Target="../tags/tag4.xml"/><Relationship Id="rId6" Type="http://schemas.openxmlformats.org/officeDocument/2006/relationships/image" Target="../media/image2.png"/><Relationship Id="rId5" Type="http://schemas.openxmlformats.org/officeDocument/2006/relationships/image" Target="../media/image5.jpg"/><Relationship Id="rId4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wav"/><Relationship Id="rId2" Type="http://schemas.microsoft.com/office/2007/relationships/media" Target="../media/media5.wav"/><Relationship Id="rId1" Type="http://schemas.openxmlformats.org/officeDocument/2006/relationships/tags" Target="../tags/tag5.xml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wav"/><Relationship Id="rId2" Type="http://schemas.microsoft.com/office/2007/relationships/media" Target="../media/media6.wav"/><Relationship Id="rId1" Type="http://schemas.openxmlformats.org/officeDocument/2006/relationships/tags" Target="../tags/tag6.xml"/><Relationship Id="rId6" Type="http://schemas.openxmlformats.org/officeDocument/2006/relationships/image" Target="../media/image2.png"/><Relationship Id="rId5" Type="http://schemas.openxmlformats.org/officeDocument/2006/relationships/image" Target="../media/image7.jpeg"/><Relationship Id="rId4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wav"/><Relationship Id="rId2" Type="http://schemas.microsoft.com/office/2007/relationships/media" Target="../media/media7.wav"/><Relationship Id="rId1" Type="http://schemas.openxmlformats.org/officeDocument/2006/relationships/tags" Target="../tags/tag7.xml"/><Relationship Id="rId6" Type="http://schemas.openxmlformats.org/officeDocument/2006/relationships/image" Target="../media/image2.png"/><Relationship Id="rId5" Type="http://schemas.openxmlformats.org/officeDocument/2006/relationships/image" Target="../media/image8.jpg"/><Relationship Id="rId4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wav"/><Relationship Id="rId2" Type="http://schemas.microsoft.com/office/2007/relationships/media" Target="../media/media8.wav"/><Relationship Id="rId1" Type="http://schemas.openxmlformats.org/officeDocument/2006/relationships/tags" Target="../tags/tag8.xml"/><Relationship Id="rId6" Type="http://schemas.openxmlformats.org/officeDocument/2006/relationships/image" Target="../media/image2.png"/><Relationship Id="rId5" Type="http://schemas.openxmlformats.org/officeDocument/2006/relationships/image" Target="../media/image9.jpg"/><Relationship Id="rId4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wav"/><Relationship Id="rId2" Type="http://schemas.microsoft.com/office/2007/relationships/media" Target="../media/media9.wav"/><Relationship Id="rId1" Type="http://schemas.openxmlformats.org/officeDocument/2006/relationships/tags" Target="../tags/tag9.xml"/><Relationship Id="rId6" Type="http://schemas.openxmlformats.org/officeDocument/2006/relationships/image" Target="../media/image2.png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5078" y="2276872"/>
            <a:ext cx="9122537" cy="2376264"/>
          </a:xfrm>
        </p:spPr>
        <p:txBody>
          <a:bodyPr>
            <a:prstTxWarp prst="textWave1">
              <a:avLst/>
            </a:prstTxWarp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indent="0">
              <a:buNone/>
            </a:pPr>
            <a:r>
              <a:rPr lang="ru-RU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«Животные нашего края»</a:t>
            </a:r>
            <a:endParaRPr lang="ru-RU" sz="5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7" name="Звук 6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42752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3354">
        <p14:ripple/>
      </p:transition>
    </mc:Choice>
    <mc:Fallback xmlns="">
      <p:transition spd="slow" advTm="335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9118" y="5185150"/>
            <a:ext cx="6953944" cy="1541944"/>
          </a:xfrm>
        </p:spPr>
        <p:txBody>
          <a:bodyPr>
            <a:prstTxWarp prst="textCanDown">
              <a:avLst/>
            </a:prstTxWarp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9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изюбрь</a:t>
            </a:r>
            <a:endParaRPr lang="ru-RU" sz="9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375462"/>
            <a:ext cx="6412917" cy="4809688"/>
          </a:xfrm>
          <a:prstGeom prst="rect">
            <a:avLst/>
          </a:prstGeom>
          <a:ln w="1270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2517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7131">
        <p14:vortex dir="u"/>
      </p:transition>
    </mc:Choice>
    <mc:Fallback xmlns="">
      <p:transition spd="slow" advTm="713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8603" y="5229200"/>
            <a:ext cx="8229600" cy="1252728"/>
          </a:xfrm>
        </p:spPr>
        <p:txBody>
          <a:bodyPr>
            <a:prstTxWarp prst="textStop">
              <a:avLst/>
            </a:prstTxWarp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b="1" dirty="0" smtClean="0">
                <a:ln/>
                <a:solidFill>
                  <a:schemeClr val="accent3"/>
                </a:solidFill>
                <a:effectLst>
                  <a:glow rad="101600">
                    <a:srgbClr val="FF0000">
                      <a:alpha val="60000"/>
                    </a:srgbClr>
                  </a:glow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Косуля</a:t>
            </a:r>
            <a:endParaRPr lang="ru-RU" b="1" dirty="0">
              <a:ln/>
              <a:solidFill>
                <a:schemeClr val="accent3"/>
              </a:solidFill>
              <a:effectLst>
                <a:glow rad="101600">
                  <a:srgbClr val="FF0000">
                    <a:alpha val="60000"/>
                  </a:srgbClr>
                </a:glow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</a:endParaRPr>
          </a:p>
        </p:txBody>
      </p:sp>
      <p:pic>
        <p:nvPicPr>
          <p:cNvPr id="1026" name="Picture 2" descr="K:\1000_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095" y="620688"/>
            <a:ext cx="5544616" cy="4320480"/>
          </a:xfrm>
          <a:prstGeom prst="rect">
            <a:avLst/>
          </a:prstGeom>
          <a:ln w="127000" cap="rnd">
            <a:solidFill>
              <a:srgbClr val="FF00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 prst="angle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Звук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8986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3495">
        <p14:prism dir="u" isInverted="1"/>
      </p:transition>
    </mc:Choice>
    <mc:Fallback xmlns="">
      <p:transition spd="slow" advTm="349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954" y="4725144"/>
            <a:ext cx="8286092" cy="1700808"/>
          </a:xfrm>
        </p:spPr>
        <p:txBody>
          <a:bodyPr>
            <a:prstTxWarp prst="textDeflateTop">
              <a:avLst/>
            </a:prstTxWarp>
            <a:no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4800" b="1" cap="all" dirty="0" smtClean="0">
                <a:ln/>
                <a:solidFill>
                  <a:schemeClr val="accent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</a:rPr>
              <a:t>Лисица</a:t>
            </a:r>
            <a:endParaRPr lang="ru-RU" sz="4800" b="1" cap="all" dirty="0">
              <a:ln/>
              <a:solidFill>
                <a:schemeClr val="accent1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75057" dist="38100" dir="5400000" sy="-20000" rotWithShape="0">
                  <a:prstClr val="black">
                    <a:alpha val="25000"/>
                  </a:prst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27860"/>
            <a:ext cx="8352928" cy="417646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5" name="Звук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96287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Tm="6840">
        <p14:glitter dir="r"/>
      </p:transition>
    </mc:Choice>
    <mc:Fallback xmlns="">
      <p:transition spd="slow" advTm="684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605272"/>
            <a:ext cx="8280920" cy="1252728"/>
          </a:xfrm>
        </p:spPr>
        <p:txBody>
          <a:bodyPr>
            <a:prstTxWarp prst="textPlain">
              <a:avLst/>
            </a:prstTxWarp>
          </a:bodyPr>
          <a:lstStyle/>
          <a:p>
            <a:r>
              <a:rPr lang="ru-RU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Байкальская нерпа</a:t>
            </a:r>
            <a:endParaRPr lang="ru-RU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>
                <a:glow rad="63500">
                  <a:schemeClr val="accent5">
                    <a:satMod val="175000"/>
                    <a:alpha val="40000"/>
                  </a:schemeClr>
                </a:glow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32657"/>
            <a:ext cx="7632848" cy="5109238"/>
          </a:xfrm>
          <a:prstGeom prst="roundRect">
            <a:avLst>
              <a:gd name="adj" fmla="val 11111"/>
            </a:avLst>
          </a:prstGeom>
          <a:ln w="190500" cap="rnd">
            <a:solidFill>
              <a:srgbClr val="7030A0"/>
            </a:solidFill>
            <a:prstDash val="solid"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5" name="Звук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39810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2353">
        <p14:shred pattern="rectangle" dir="out"/>
      </p:transition>
    </mc:Choice>
    <mc:Fallback xmlns="">
      <p:transition spd="slow" advTm="235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60648"/>
            <a:ext cx="6093296" cy="609329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1560" y="4869160"/>
            <a:ext cx="8064896" cy="1466063"/>
          </a:xfrm>
        </p:spPr>
        <p:txBody>
          <a:bodyPr>
            <a:prstTxWarp prst="textCanDown">
              <a:avLst/>
            </a:prstTxWarp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b="1" dirty="0" smtClean="0">
                <a:ln/>
                <a:solidFill>
                  <a:schemeClr val="accent3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</a:rPr>
              <a:t>Рысь</a:t>
            </a:r>
            <a:endParaRPr lang="ru-RU" b="1" dirty="0">
              <a:ln/>
              <a:solidFill>
                <a:schemeClr val="accent3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75057" dist="38100" dir="5400000" sy="-20000" rotWithShape="0">
                  <a:prstClr val="black">
                    <a:alpha val="25000"/>
                  </a:prstClr>
                </a:outerShdw>
              </a:effectLst>
            </a:endParaRPr>
          </a:p>
        </p:txBody>
      </p:sp>
      <p:pic>
        <p:nvPicPr>
          <p:cNvPr id="5" name="Звук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35175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5112">
        <p14:prism dir="u"/>
      </p:transition>
    </mc:Choice>
    <mc:Fallback xmlns="">
      <p:transition spd="slow" advTm="511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332656"/>
            <a:ext cx="6906344" cy="51797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3988" y="5085184"/>
            <a:ext cx="8229600" cy="1252728"/>
          </a:xfrm>
        </p:spPr>
        <p:txBody>
          <a:bodyPr>
            <a:prstTxWarp prst="textCanUp">
              <a:avLst/>
            </a:prstTxWarp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ru-RU" b="1" dirty="0" smtClean="0">
                <a:ln w="50800"/>
                <a:solidFill>
                  <a:schemeClr val="tx1">
                    <a:lumMod val="50000"/>
                    <a:lumOff val="50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</a:rPr>
              <a:t>Волки</a:t>
            </a:r>
            <a:endParaRPr lang="ru-RU" b="1" dirty="0">
              <a:ln w="50800"/>
              <a:solidFill>
                <a:schemeClr val="tx1">
                  <a:lumMod val="50000"/>
                  <a:lumOff val="50000"/>
                </a:schemeClr>
              </a:solidFill>
              <a:effectLst>
                <a:glow rad="101600">
                  <a:schemeClr val="bg1">
                    <a:alpha val="60000"/>
                  </a:schemeClr>
                </a:glow>
                <a:outerShdw blurRad="75057" dist="38100" dir="5400000" sy="-20000" rotWithShape="0">
                  <a:prstClr val="black">
                    <a:alpha val="25000"/>
                  </a:prstClr>
                </a:outerShdw>
              </a:effectLst>
            </a:endParaRPr>
          </a:p>
        </p:txBody>
      </p:sp>
      <p:pic>
        <p:nvPicPr>
          <p:cNvPr id="3" name="Звук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88642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4907">
        <p:blinds dir="vert"/>
      </p:transition>
    </mc:Choice>
    <mc:Fallback xmlns="">
      <p:transition spd="slow" advTm="4907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7020" y="5605272"/>
            <a:ext cx="8229600" cy="1252728"/>
          </a:xfrm>
        </p:spPr>
        <p:txBody>
          <a:bodyPr>
            <a:prstTxWarp prst="textPlain">
              <a:avLst/>
            </a:prstTxWarp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glow rad="101600">
                    <a:srgbClr val="002060">
                      <a:alpha val="60000"/>
                    </a:srgbClr>
                  </a:glow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Бурый медведь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glow rad="101600">
                  <a:srgbClr val="002060">
                    <a:alpha val="60000"/>
                  </a:srgbClr>
                </a:glow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448" y="476672"/>
            <a:ext cx="6696744" cy="5022558"/>
          </a:xfrm>
          <a:prstGeom prst="rect">
            <a:avLst/>
          </a:prstGeom>
          <a:ln w="127000" cap="sq">
            <a:solidFill>
              <a:srgbClr val="3FF836"/>
            </a:solidFill>
            <a:miter lim="800000"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5" name="Звук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84869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4646">
        <p14:shred pattern="rectangle"/>
      </p:transition>
    </mc:Choice>
    <mc:Fallback xmlns="">
      <p:transition spd="slow" advTm="464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852936"/>
            <a:ext cx="8229600" cy="2232248"/>
          </a:xfrm>
        </p:spPr>
        <p:txBody>
          <a:bodyPr>
            <a:prstTxWarp prst="textInflateBottom">
              <a:avLst/>
            </a:prstTxWarp>
          </a:bodyPr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reflection blurRad="6350" stA="60000" endA="900" endPos="60000" dist="60007" dir="5400000" sy="-100000" algn="bl" rotWithShape="0"/>
                </a:effectLst>
              </a:rPr>
              <a:t>Конец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reflection blurRad="6350" stA="60000" endA="900" endPos="60000" dist="60007" dir="5400000" sy="-100000" algn="bl" rotWithShape="0"/>
              </a:effectLst>
            </a:endParaRPr>
          </a:p>
        </p:txBody>
      </p:sp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01929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3820">
        <p14:vortex dir="d"/>
      </p:transition>
    </mc:Choice>
    <mc:Fallback xmlns="">
      <p:transition spd="slow" advTm="382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8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548680"/>
            <a:ext cx="3907327" cy="5877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101600">
              <a:schemeClr val="bg1">
                <a:lumMod val="95000"/>
                <a:alpha val="6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2631" y="5149455"/>
            <a:ext cx="8229600" cy="1252728"/>
          </a:xfrm>
        </p:spPr>
        <p:txBody>
          <a:bodyPr>
            <a:prstTxWarp prst="textCanDown">
              <a:avLst/>
            </a:prstTxWarp>
            <a:normAutofit/>
          </a:bodyPr>
          <a:lstStyle/>
          <a:p>
            <a:r>
              <a:rPr lang="ru-RU" sz="6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</a:rPr>
              <a:t>Белка</a:t>
            </a:r>
            <a:endParaRPr lang="ru-RU" sz="6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75057" dist="38100" dir="5400000" sy="-20000" rotWithShape="0">
                  <a:prstClr val="black">
                    <a:alpha val="25000"/>
                  </a:prstClr>
                </a:outerShdw>
              </a:effectLst>
            </a:endParaRPr>
          </a:p>
        </p:txBody>
      </p:sp>
      <p:pic>
        <p:nvPicPr>
          <p:cNvPr id="6" name="Звук 5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22010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Tm="2098">
        <p14:glitter dir="d" pattern="hexagon"/>
      </p:transition>
    </mc:Choice>
    <mc:Fallback xmlns="">
      <p:transition spd="slow" advTm="209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5301208"/>
            <a:ext cx="8229600" cy="1252728"/>
          </a:xfrm>
        </p:spPr>
        <p:txBody>
          <a:bodyPr>
            <a:prstTxWarp prst="textWave1">
              <a:avLst/>
            </a:prstTxWarp>
            <a:noAutofit/>
          </a:bodyPr>
          <a:lstStyle/>
          <a:p>
            <a:r>
              <a:rPr lang="ru-RU" sz="8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</a:rPr>
              <a:t>Заяц-беляк</a:t>
            </a:r>
            <a:endParaRPr lang="ru-RU" sz="8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  <a:outerShdw blurRad="75057" dist="38100" dir="5400000" sy="-20000" rotWithShape="0">
                  <a:prstClr val="black">
                    <a:alpha val="25000"/>
                  </a:prst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45484"/>
            <a:ext cx="7560840" cy="4824536"/>
          </a:xfrm>
          <a:prstGeom prst="ellipse">
            <a:avLst/>
          </a:prstGeom>
          <a:ln>
            <a:noFill/>
          </a:ln>
          <a:effectLst>
            <a:glow rad="101600">
              <a:schemeClr val="accent4">
                <a:lumMod val="40000"/>
                <a:lumOff val="60000"/>
                <a:alpha val="60000"/>
              </a:schemeClr>
            </a:glow>
            <a:softEdge rad="112500"/>
          </a:effectLst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17827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6929">
        <p:blinds/>
      </p:transition>
    </mc:Choice>
    <mc:Fallback xmlns="">
      <p:transition spd="slow" advTm="6929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16632"/>
            <a:ext cx="4752528" cy="67413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13184" y="5517232"/>
            <a:ext cx="8229600" cy="1252728"/>
          </a:xfrm>
        </p:spPr>
        <p:txBody>
          <a:bodyPr>
            <a:prstTxWarp prst="textInflateBottom">
              <a:avLst/>
            </a:prstTxWarp>
          </a:bodyPr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Суслик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97940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Tm="4768">
        <p14:honeycomb/>
      </p:transition>
    </mc:Choice>
    <mc:Fallback xmlns="">
      <p:transition spd="slow" advTm="476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509120"/>
            <a:ext cx="8229600" cy="1252728"/>
          </a:xfrm>
        </p:spPr>
        <p:txBody>
          <a:bodyPr>
            <a:prstTxWarp prst="textPlain">
              <a:avLst/>
            </a:prstTxWarp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b="1" dirty="0" smtClean="0">
                <a:ln/>
                <a:solidFill>
                  <a:schemeClr val="accent3"/>
                </a:solidFill>
                <a:effectLst>
                  <a:glow rad="101600">
                    <a:srgbClr val="FF3300">
                      <a:alpha val="60000"/>
                    </a:srgbClr>
                  </a:glow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</a:rPr>
              <a:t>Ондатра</a:t>
            </a:r>
            <a:endParaRPr lang="ru-RU" b="1" dirty="0">
              <a:ln/>
              <a:solidFill>
                <a:schemeClr val="accent3"/>
              </a:solidFill>
              <a:effectLst>
                <a:glow rad="101600">
                  <a:srgbClr val="FF3300">
                    <a:alpha val="60000"/>
                  </a:srgbClr>
                </a:glow>
                <a:outerShdw blurRad="75057" dist="38100" dir="5400000" sy="-20000" rotWithShape="0">
                  <a:prstClr val="black">
                    <a:alpha val="25000"/>
                  </a:prst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647756"/>
            <a:ext cx="6480720" cy="34284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3300"/>
            </a:solidFill>
            <a:miter lim="800000"/>
          </a:ln>
          <a:effectLst>
            <a:glow rad="101600">
              <a:schemeClr val="accent3">
                <a:alpha val="60000"/>
              </a:schemeClr>
            </a:glow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" name="Звук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75343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4317">
        <p:checker/>
      </p:transition>
    </mc:Choice>
    <mc:Fallback xmlns="">
      <p:transition spd="slow" advTm="4317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6418" y="4725144"/>
            <a:ext cx="7319156" cy="1368152"/>
          </a:xfrm>
        </p:spPr>
        <p:txBody>
          <a:bodyPr>
            <a:prstTxWarp prst="textPlain">
              <a:avLst/>
            </a:prstTxWarp>
          </a:bodyPr>
          <a:lstStyle/>
          <a:p>
            <a:r>
              <a:rPr lang="ru-RU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Ежик</a:t>
            </a:r>
            <a:endParaRPr lang="ru-RU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620688"/>
            <a:ext cx="6984776" cy="3700543"/>
          </a:xfrm>
          <a:prstGeom prst="rect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softEdge rad="112500"/>
          </a:effectLst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32505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3312">
        <p14:gallery dir="l"/>
      </p:transition>
    </mc:Choice>
    <mc:Fallback xmlns="">
      <p:transition spd="slow" advTm="331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761" y="5301208"/>
            <a:ext cx="8229600" cy="1141065"/>
          </a:xfrm>
        </p:spPr>
        <p:txBody>
          <a:bodyPr>
            <a:prstTxWarp prst="textChevronInverted">
              <a:avLst/>
            </a:prstTxWarp>
            <a:normAutofit/>
          </a:bodyPr>
          <a:lstStyle/>
          <a:p>
            <a:r>
              <a:rPr lang="ru-RU" sz="4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</a:rPr>
              <a:t>Соболь</a:t>
            </a:r>
            <a:endParaRPr lang="ru-RU" sz="48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75057" dist="38100" dir="5400000" sy="-20000" rotWithShape="0">
                  <a:prstClr val="black">
                    <a:alpha val="25000"/>
                  </a:prst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169" y="311020"/>
            <a:ext cx="7056784" cy="5153591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33272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4949">
        <p14:doors dir="vert"/>
      </p:transition>
    </mc:Choice>
    <mc:Fallback xmlns="">
      <p:transition spd="slow" advTm="494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239172"/>
            <a:ext cx="8229600" cy="1252728"/>
          </a:xfrm>
        </p:spPr>
        <p:txBody>
          <a:bodyPr>
            <a:prstTxWarp prst="textCanDown">
              <a:avLst/>
            </a:prstTxWarp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b="1" dirty="0" smtClean="0">
                <a:ln/>
                <a:solidFill>
                  <a:schemeClr val="accent3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</a:rPr>
              <a:t>Дикий кабан</a:t>
            </a:r>
            <a:endParaRPr lang="ru-RU" b="1" dirty="0">
              <a:ln/>
              <a:solidFill>
                <a:schemeClr val="accent3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75057" dist="38100" dir="5400000" sy="-20000" rotWithShape="0">
                  <a:prstClr val="black">
                    <a:alpha val="25000"/>
                  </a:prst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476672"/>
            <a:ext cx="6343650" cy="47625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254000" algn="tl" rotWithShape="0">
              <a:srgbClr val="000000">
                <a:alpha val="43000"/>
              </a:srgbClr>
            </a:outerShdw>
            <a:softEdge rad="31750"/>
          </a:effectLst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68657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5242">
        <p14:ripple dir="lu"/>
      </p:transition>
    </mc:Choice>
    <mc:Fallback xmlns="">
      <p:transition spd="slow" advTm="524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192" y="4941168"/>
            <a:ext cx="8229600" cy="1252728"/>
          </a:xfrm>
        </p:spPr>
        <p:txBody>
          <a:bodyPr>
            <a:prstTxWarp prst="textStop">
              <a:avLst/>
            </a:prstTxWarp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Кабарга</a:t>
            </a:r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89460"/>
            <a:ext cx="5904656" cy="4168208"/>
          </a:xfrm>
          <a:prstGeom prst="rect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" name="Звук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61537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5724">
        <p:dissolve/>
      </p:transition>
    </mc:Choice>
    <mc:Fallback xmlns="">
      <p:transition spd="slow" advTm="5724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1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2.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1.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1.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1.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1.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2.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2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1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|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2.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2.5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476</TotalTime>
  <Words>25</Words>
  <Application>Microsoft Office PowerPoint</Application>
  <PresentationFormat>Экран (4:3)</PresentationFormat>
  <Paragraphs>18</Paragraphs>
  <Slides>17</Slides>
  <Notes>1</Notes>
  <HiddenSlides>0</HiddenSlides>
  <MMClips>17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Волна</vt:lpstr>
      <vt:lpstr>«Животные нашего края»</vt:lpstr>
      <vt:lpstr>Белка</vt:lpstr>
      <vt:lpstr>Заяц-беляк</vt:lpstr>
      <vt:lpstr>Суслик</vt:lpstr>
      <vt:lpstr>Ондатра</vt:lpstr>
      <vt:lpstr>Ежик</vt:lpstr>
      <vt:lpstr>Соболь</vt:lpstr>
      <vt:lpstr>Дикий кабан</vt:lpstr>
      <vt:lpstr>Кабарга</vt:lpstr>
      <vt:lpstr>изюбрь</vt:lpstr>
      <vt:lpstr>Косуля</vt:lpstr>
      <vt:lpstr>Лисица</vt:lpstr>
      <vt:lpstr>Байкальская нерпа</vt:lpstr>
      <vt:lpstr>Рысь</vt:lpstr>
      <vt:lpstr>Волки</vt:lpstr>
      <vt:lpstr>Бурый медведь</vt:lpstr>
      <vt:lpstr>Конец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«Животные нашего края»</dc:title>
  <dc:creator>Админ</dc:creator>
  <cp:lastModifiedBy>Пользователь</cp:lastModifiedBy>
  <cp:revision>43</cp:revision>
  <dcterms:created xsi:type="dcterms:W3CDTF">2014-11-07T04:10:49Z</dcterms:created>
  <dcterms:modified xsi:type="dcterms:W3CDTF">2015-01-07T16:55:54Z</dcterms:modified>
</cp:coreProperties>
</file>