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6" r:id="rId11"/>
    <p:sldId id="269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8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microsoft.com/office/2007/relationships/hdphoto" Target="../media/hdphoto7.wdp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microsoft.com/office/2007/relationships/hdphoto" Target="../media/hdphoto1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23.jpeg"/><Relationship Id="rId4" Type="http://schemas.openxmlformats.org/officeDocument/2006/relationships/image" Target="../media/image20.jpeg"/><Relationship Id="rId9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microsoft.com/office/2007/relationships/hdphoto" Target="../media/hdphoto3.wdp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microsoft.com/office/2007/relationships/hdphoto" Target="../media/hdphoto4.wdp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" y="0"/>
            <a:ext cx="925219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550" y="1052736"/>
            <a:ext cx="828944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Информационно-исследовательский </a:t>
            </a:r>
          </a:p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п</a:t>
            </a:r>
            <a:r>
              <a:rPr lang="ru-RU" sz="32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роект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0478" y="2024189"/>
            <a:ext cx="604845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,, Как хлеб </a:t>
            </a:r>
          </a:p>
          <a:p>
            <a:pPr algn="ctr"/>
            <a:r>
              <a:rPr lang="ru-RU" sz="6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на стол пришел,,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5117" y="5333607"/>
            <a:ext cx="33502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Воспитатель </a:t>
            </a:r>
          </a:p>
          <a:p>
            <a:pPr algn="ctr"/>
            <a:r>
              <a:rPr lang="en-US" sz="2400" b="1" cap="none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I</a:t>
            </a:r>
            <a:r>
              <a:rPr lang="ru-RU" sz="2400" b="1" cap="none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 категории</a:t>
            </a:r>
          </a:p>
          <a:p>
            <a:pPr algn="ctr"/>
            <a:r>
              <a:rPr lang="ru-RU" sz="24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Филиппова Н.С.</a:t>
            </a:r>
            <a:endParaRPr lang="ru-RU" sz="24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1975" y="116632"/>
            <a:ext cx="526009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Муниципальное бюджетное </a:t>
            </a:r>
          </a:p>
          <a:p>
            <a:pPr algn="ctr"/>
            <a:r>
              <a:rPr lang="ru-RU" sz="20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дошкольное образовательное учреждение</a:t>
            </a:r>
          </a:p>
          <a:p>
            <a:pPr algn="ctr"/>
            <a:r>
              <a:rPr lang="ru-RU" sz="20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«Детский сад №1 «Теремок»</a:t>
            </a:r>
            <a:endParaRPr lang="ru-RU" sz="2000" b="1" cap="none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956" y="3885024"/>
            <a:ext cx="4028130" cy="158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4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00584" y="116632"/>
            <a:ext cx="57534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Коллективные работы детей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  <p:pic>
        <p:nvPicPr>
          <p:cNvPr id="6147" name="Picture 3" descr="D:\ВОСПИТАТЕЛИ\Федосеева\2017-2018 уч. гг\Информационно-исследовательский проект как хлеб на стол пришел\пшеница\20180328_0934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18039"/>
            <a:ext cx="6492213" cy="4869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75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170" name="Picture 2" descr="D:\ВОСПИТАТЕЛИ\Федосеева\2017-2018 уч. гг\Информационно-исследовательский проект как хлеб на стол пришел\пшеница\20180328_0936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6" y="3630119"/>
            <a:ext cx="4105201" cy="30789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ВОСПИТАТЕЛИ\Федосеева\2017-2018 уч. гг\Информационно-исследовательский проект как хлеб на стол пришел\пшеница\20180328_0927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886" y="980728"/>
            <a:ext cx="4025830" cy="30193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9306" y="116632"/>
            <a:ext cx="883607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Работа  детей с соленым тестом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д</a:t>
            </a:r>
            <a:r>
              <a:rPr lang="ru-RU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ля пополнения </a:t>
            </a:r>
            <a:r>
              <a:rPr lang="ru-RU" sz="2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предметно-развивающей</a:t>
            </a:r>
            <a:r>
              <a:rPr lang="ru-RU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 среды</a:t>
            </a:r>
          </a:p>
        </p:txBody>
      </p:sp>
    </p:spTree>
    <p:extLst>
      <p:ext uri="{BB962C8B-B14F-4D97-AF65-F5344CB8AC3E}">
        <p14:creationId xmlns:p14="http://schemas.microsoft.com/office/powerpoint/2010/main" val="256440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194" name="Picture 2" descr="D:\ВОСПИТАТЕЛИ\Федосеева\2017-2018 уч. гг\Информационно-исследовательский проект как хлеб на стол пришел\пшеница\IMG-0a7292f0a53c8c6495ad260a0ff6d6e8-V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930" y="1674912"/>
            <a:ext cx="5820139" cy="43651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32045" y="116632"/>
            <a:ext cx="549060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Итоговое мероприятие проекта</a:t>
            </a:r>
          </a:p>
          <a:p>
            <a:pPr algn="ctr"/>
            <a:r>
              <a:rPr lang="ru-RU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ВИКТОРИНА: 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,, Как хлеб на стол пришел,,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75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1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78725" y="116632"/>
            <a:ext cx="519725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Работа с родителями</a:t>
            </a:r>
          </a:p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Выставка-ярмарка:</a:t>
            </a:r>
          </a:p>
          <a:p>
            <a:pPr algn="ctr"/>
            <a:r>
              <a:rPr lang="ru-RU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,, ХЛЕБ - ВСЕМУ ГОЛОВА!,,</a:t>
            </a:r>
          </a:p>
        </p:txBody>
      </p:sp>
      <p:pic>
        <p:nvPicPr>
          <p:cNvPr id="9218" name="Picture 2" descr="D:\ВОСПИТАТЕЛИ\Федосеева\2017-2018 уч. гг\Информационно-исследовательский проект как хлеб на стол пришел\пшеница\IMG-2642a18f6d9f9bc46c0404823baa5b57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2843808" cy="2132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ВОСПИТАТЕЛИ\Федосеева\2017-2018 уч. гг\Информационно-исследовательский проект как хлеб на стол пришел\пшеница\IMG-a01a150e67915629ab141b9959777f8c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694" y="4437112"/>
            <a:ext cx="3980612" cy="2239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фотки\УТРЕННИКИ\Общие мероприятия\Хлеб всему голова 2017 г\DSCN798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574794"/>
            <a:ext cx="2987824" cy="2240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ки\УТРЕННИКИ\Общие мероприятия\Хлеб всему голова 2017 г\DSCN798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16" y="2209174"/>
            <a:ext cx="4283968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75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440" y="116632"/>
            <a:ext cx="35798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Результат проекта: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166843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Izhitsa" panose="020B7200000000000000" pitchFamily="34" charset="0"/>
              </a:rPr>
              <a:t>- познакомились с процессом выращивания зерновых растений;</a:t>
            </a:r>
          </a:p>
          <a:p>
            <a:r>
              <a:rPr lang="ru-RU" dirty="0">
                <a:latin typeface="Izhitsa" panose="020B7200000000000000" pitchFamily="34" charset="0"/>
              </a:rPr>
              <a:t>- пополнили словарный запас, умеют верно обосновывать ценность каждого вида трудовой деятельности, связанной с производством зерна и хлеба, отличают названия хлебобулочных изделий;</a:t>
            </a:r>
          </a:p>
          <a:p>
            <a:r>
              <a:rPr lang="ru-RU" dirty="0">
                <a:latin typeface="Izhitsa" panose="020B7200000000000000" pitchFamily="34" charset="0"/>
              </a:rPr>
              <a:t>- сформирован устойчивый интерес и уважение к труду взрослых;</a:t>
            </a:r>
          </a:p>
          <a:p>
            <a:r>
              <a:rPr lang="ru-RU" dirty="0">
                <a:latin typeface="Izhitsa" panose="020B7200000000000000" pitchFamily="34" charset="0"/>
              </a:rPr>
              <a:t>- освоены приемы и способы экспериментирования;</a:t>
            </a:r>
          </a:p>
          <a:p>
            <a:r>
              <a:rPr lang="ru-RU" dirty="0">
                <a:latin typeface="Izhitsa" panose="020B7200000000000000" pitchFamily="34" charset="0"/>
              </a:rPr>
              <a:t>- воспитано бережное отношения к хлебу;</a:t>
            </a:r>
          </a:p>
          <a:p>
            <a:r>
              <a:rPr lang="ru-RU" dirty="0">
                <a:latin typeface="Izhitsa" panose="020B7200000000000000" pitchFamily="34" charset="0"/>
              </a:rPr>
              <a:t>- у детей развита: познавательная активность, творческие способности,</a:t>
            </a:r>
          </a:p>
          <a:p>
            <a:r>
              <a:rPr lang="ru-RU" dirty="0">
                <a:latin typeface="Izhitsa" panose="020B7200000000000000" pitchFamily="34" charset="0"/>
              </a:rPr>
              <a:t>творческое самовыражение.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795211"/>
            <a:ext cx="7280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Izhitsa" panose="020B7200000000000000" pitchFamily="34" charset="0"/>
              </a:rPr>
              <a:t>Дети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326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95449" y="2204864"/>
            <a:ext cx="797526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Спасибо за внимание!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9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4794" y="260648"/>
            <a:ext cx="86276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Продолжительность</a:t>
            </a: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 проекта</a:t>
            </a:r>
            <a:r>
              <a:rPr lang="ru-RU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46" y="1671899"/>
            <a:ext cx="611417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Участники</a:t>
            </a:r>
            <a:r>
              <a:rPr lang="ru-RU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 проекта: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9912" y="116629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Краткосрочный: 1 месяц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512" y="2564904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75063" indent="-342900">
              <a:buFontTx/>
              <a:buChar char="-"/>
              <a:tabLst>
                <a:tab pos="2692400" algn="l"/>
              </a:tabLs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дети средней группы, </a:t>
            </a:r>
          </a:p>
          <a:p>
            <a:pPr marL="3675063" indent="-342900">
              <a:buFontTx/>
              <a:buChar char="-"/>
              <a:tabLst>
                <a:tab pos="2692400" algn="l"/>
              </a:tabLs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родители, </a:t>
            </a:r>
          </a:p>
          <a:p>
            <a:pPr marL="3675063" indent="-342900">
              <a:buFontTx/>
              <a:buChar char="-"/>
              <a:tabLst>
                <a:tab pos="2692400" algn="l"/>
              </a:tabLs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воспитатель, </a:t>
            </a:r>
          </a:p>
          <a:p>
            <a:pPr marL="3675063" indent="-342900">
              <a:buFontTx/>
              <a:buChar char="-"/>
              <a:tabLst>
                <a:tab pos="2692400" algn="l"/>
              </a:tabLs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муз. руководитель.</a:t>
            </a:r>
          </a:p>
        </p:txBody>
      </p:sp>
    </p:spTree>
    <p:extLst>
      <p:ext uri="{BB962C8B-B14F-4D97-AF65-F5344CB8AC3E}">
        <p14:creationId xmlns:p14="http://schemas.microsoft.com/office/powerpoint/2010/main" val="15311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116632"/>
            <a:ext cx="39549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Актуальность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068960"/>
            <a:ext cx="5321692" cy="35477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4210" y="692696"/>
            <a:ext cx="51125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Как помочь ребенку обрести целостное представление о процессе выращивания хлеба, выяснить, где же действительно «растут» булки, проследить весь путь хлеба: от зернышка до нашего стола, увидеть разнообразие хлебобулочной продукции?</a:t>
            </a:r>
          </a:p>
        </p:txBody>
      </p:sp>
    </p:spTree>
    <p:extLst>
      <p:ext uri="{BB962C8B-B14F-4D97-AF65-F5344CB8AC3E}">
        <p14:creationId xmlns:p14="http://schemas.microsoft.com/office/powerpoint/2010/main" val="202523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6034" y="103147"/>
            <a:ext cx="16770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Цель: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751219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Дать детям представление о том, какой путь проходит зерно, чтобы стать хлебом. - Воспитывать бережное отношение к хлебу, уважение к труду людей, которые выращивают и пекут хлеб.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399190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Формирование у детей первоначальных представлений о процессе выращивания хлеба, о том, как хлеб пришел на стол человека. Расширить знания детей о хлебе (разнообразие хлебобулочных изделий). Дать представление о том, что хлеб нужен каждому человеку.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Формирование знаний детей о труде хлебороба, комбайнера, тракториста.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Формирование элементарных экологических знаний об особенностях выращивания зерновых растений, доступных пониманию ребенку-дошкольнику.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Формирование навыков изображения колосков и хлебобулочных изделий (рисование, лепка);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Развитие творческих способностей.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Поддержание естественного интереса и любознательности детей.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Воспитание у детей чувства уважения к труду людей (хлеборобам, хлебопекам, бережное отношение к хлебу).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Воспитание таких качеств, как внимание, терпение, трудолюбие.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6034" y="1629749"/>
            <a:ext cx="219803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Задачи:</a:t>
            </a:r>
          </a:p>
        </p:txBody>
      </p:sp>
    </p:spTree>
    <p:extLst>
      <p:ext uri="{BB962C8B-B14F-4D97-AF65-F5344CB8AC3E}">
        <p14:creationId xmlns:p14="http://schemas.microsoft.com/office/powerpoint/2010/main" val="3680243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44652" y="332656"/>
            <a:ext cx="58817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Работа с детьми: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  <p:pic>
        <p:nvPicPr>
          <p:cNvPr id="1026" name="Picture 2" descr="D:\ВОСПИТАТЕЛИ\Федосеева\2017-2018 уч. гг\Информационно-исследовательский проект как хлеб на стол пришел\пшеница\20180328_0941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117" y="1412776"/>
            <a:ext cx="7188291" cy="5391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23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19757"/>
            <a:ext cx="4297660" cy="285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68960"/>
            <a:ext cx="4585692" cy="3072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898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D:\ВОСПИТАТЕЛИ\Федосеева\2017-2018 уч. гг\Информационно-исследовательский проект как хлеб на стол пришел\пшеница\20180328_0941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75" y="509736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708920"/>
            <a:ext cx="4780090" cy="3213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522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D:\ВОСПИТАТЕЛИ\Федосеева\2017-2018 уч. гг\Информационно-исследовательский проект как хлеб на стол пришел\пшеница\2018-03-28-09-52-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35" y="871265"/>
            <a:ext cx="3566508" cy="2739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ВОСПИТАТЕЛИ\Федосеева\2017-2018 уч. гг\Информационно-исследовательский проект как хлеб на стол пришел\пшеница\2018-03-28-09-52-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35" y="3861048"/>
            <a:ext cx="3596117" cy="2697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ВОСПИТАТЕЛИ\Федосеева\2017-2018 уч. гг\Информационно-исследовательский проект как хлеб на стол пришел\пшеница\20180328_1516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48681"/>
            <a:ext cx="3816424" cy="5624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71955" y="116632"/>
            <a:ext cx="641072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Проращивание зерен и ведение </a:t>
            </a:r>
          </a:p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zhitsa" panose="020B7200000000000000" pitchFamily="34" charset="0"/>
              </a:rPr>
              <a:t>дневника наблюдения: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zhitsa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78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101" name="Picture 5" descr="H:\Видео и фото утренников\фото и видео групп\СОЛНЫШКО 2015-2016 Г\КУКОЛЬНЫЙ ТЕАТР\IMG_257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37" y="3284732"/>
            <a:ext cx="4526479" cy="33948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:\Видео и фото утренников\фото и видео групп\СОЛНЫШКО 2015-2016 Г\КУКОЛЬНЫЙ ТЕАТР\IMG_2567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657" y="342888"/>
            <a:ext cx="4114816" cy="30861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47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379</Words>
  <Application>Microsoft Office PowerPoint</Application>
  <PresentationFormat>Экран (4:3)</PresentationFormat>
  <Paragraphs>52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Izhitsa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Админ</cp:lastModifiedBy>
  <cp:revision>18</cp:revision>
  <dcterms:created xsi:type="dcterms:W3CDTF">2018-03-28T06:10:18Z</dcterms:created>
  <dcterms:modified xsi:type="dcterms:W3CDTF">2026-02-26T13:15:40Z</dcterms:modified>
</cp:coreProperties>
</file>