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71" r:id="rId8"/>
    <p:sldId id="263" r:id="rId9"/>
    <p:sldId id="264" r:id="rId10"/>
    <p:sldId id="265" r:id="rId11"/>
    <p:sldId id="268" r:id="rId12"/>
    <p:sldId id="269" r:id="rId13"/>
    <p:sldId id="270" r:id="rId14"/>
    <p:sldId id="261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7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4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7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203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299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488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8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88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25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55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96AB0-C12E-458E-94FD-29FA2FFB2861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2242A-0C7D-4BA4-9622-226616C65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72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144762"/>
            <a:ext cx="7452320" cy="2880320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/>
              <a:t>Из опыта работы дошкольного учреждения по формированию</a:t>
            </a:r>
            <a:br>
              <a:rPr lang="ru-RU" sz="3600" b="1" dirty="0"/>
            </a:br>
            <a:r>
              <a:rPr lang="ru-RU" sz="3600" b="1" dirty="0"/>
              <a:t>основ безопасности жизнедеятельности детей</a:t>
            </a:r>
            <a:br>
              <a:rPr lang="ru-RU" sz="3600" b="1" dirty="0"/>
            </a:br>
            <a:r>
              <a:rPr lang="ru-RU" sz="3600" b="1" dirty="0"/>
              <a:t>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8199" y="5085184"/>
            <a:ext cx="5536704" cy="648072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Подготовила: Филиппова Надежда Сергеевна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88640"/>
            <a:ext cx="6480720" cy="923330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«Детский сад № 1 «Теремок»</a:t>
            </a:r>
          </a:p>
        </p:txBody>
      </p:sp>
    </p:spTree>
    <p:extLst>
      <p:ext uri="{BB962C8B-B14F-4D97-AF65-F5344CB8AC3E}">
        <p14:creationId xmlns:p14="http://schemas.microsoft.com/office/powerpoint/2010/main" val="2423551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621923" cy="5860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1349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785164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57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CBF6BE-A366-4C02-BA39-CBF46FEDB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0399"/>
            <a:ext cx="8496944" cy="67702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31AAD8-41ED-4664-9B2E-4CF0A9503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8389"/>
            <a:ext cx="2016224" cy="26882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9B7554-D944-4320-AE21-CF6E5CFAC7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562134"/>
            <a:ext cx="2267744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0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1EC470-CDBE-4B09-AF6E-00C9F3B8A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-32506"/>
            <a:ext cx="7884368" cy="68589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D5E7FA-32AB-45C7-B60D-AF10B540AB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9" t="24677" r="16926"/>
          <a:stretch/>
        </p:blipFill>
        <p:spPr>
          <a:xfrm rot="19686334">
            <a:off x="-647897" y="4031136"/>
            <a:ext cx="2779589" cy="17508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69348A-490A-479F-AB4F-32CDFA8FED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28" r="16401" b="10223"/>
          <a:stretch/>
        </p:blipFill>
        <p:spPr>
          <a:xfrm rot="1842311">
            <a:off x="7023630" y="3472831"/>
            <a:ext cx="2250898" cy="222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76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9E42D4-AB35-491A-88C7-DA88ED4B14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6" t="56631"/>
          <a:stretch/>
        </p:blipFill>
        <p:spPr>
          <a:xfrm>
            <a:off x="3563888" y="3848808"/>
            <a:ext cx="4104456" cy="29940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CF7273-8DE4-4FF2-9602-6F6C608EF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82" y="218928"/>
            <a:ext cx="8718036" cy="11827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E6377E-25D2-418C-B2A5-FA6B12558C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51"/>
          <a:stretch/>
        </p:blipFill>
        <p:spPr>
          <a:xfrm>
            <a:off x="212982" y="1401655"/>
            <a:ext cx="4195425" cy="25314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5E7F39-FD04-4F50-90B2-D505F2EE33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2" y="4437112"/>
            <a:ext cx="2555776" cy="19168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064A3C-1E69-49D3-98C9-4145F298CB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2" t="64700" r="13984"/>
          <a:stretch/>
        </p:blipFill>
        <p:spPr>
          <a:xfrm>
            <a:off x="3983501" y="1512168"/>
            <a:ext cx="5328592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88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F403F8-FF97-4E5F-85F4-BDA936BE4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275" y="260648"/>
            <a:ext cx="3249450" cy="8596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165B2D-70B7-4BD7-A4CD-3F4269ED8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120259"/>
            <a:ext cx="7449958" cy="24264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8535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90C160-F534-4D22-8DFE-EA0030158D44}"/>
              </a:ext>
            </a:extLst>
          </p:cNvPr>
          <p:cNvSpPr/>
          <p:nvPr/>
        </p:nvSpPr>
        <p:spPr>
          <a:xfrm>
            <a:off x="1115616" y="1556792"/>
            <a:ext cx="7128792" cy="1754326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anose="03010101010201010101" pitchFamily="66" charset="0"/>
                <a:cs typeface="Arial" panose="020B0604020202020204" pitchFamily="34" charset="0"/>
              </a:rPr>
              <a:t>БЛАГОДАРЮ ЗА ВНИМАНИЕ!</a:t>
            </a:r>
            <a:endParaRPr kumimoji="0" lang="ru-RU" sz="5400" b="0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388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75448" y="2204864"/>
            <a:ext cx="4968552" cy="440120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br>
              <a:rPr lang="ru-RU" sz="2000" dirty="0"/>
            </a:br>
            <a:r>
              <a:rPr lang="ru-RU" sz="2000" dirty="0"/>
              <a:t>Объединение усилий взрослых для обеспечения успешного формирования, систематизации и закрепления знаний</a:t>
            </a:r>
            <a:br>
              <a:rPr lang="ru-RU" sz="2000" dirty="0"/>
            </a:br>
            <a:r>
              <a:rPr lang="ru-RU" sz="2000" dirty="0"/>
              <a:t>дошкольников о безопасном поведении в быту, социуме, природе, раскрытие</a:t>
            </a:r>
            <a:br>
              <a:rPr lang="ru-RU" sz="2000" dirty="0"/>
            </a:br>
            <a:r>
              <a:rPr lang="ru-RU" sz="2000" dirty="0"/>
              <a:t>возможности переноса педагогических знаний в условиях семейного воспитания,</a:t>
            </a:r>
            <a:br>
              <a:rPr lang="ru-RU" sz="2000" dirty="0"/>
            </a:br>
            <a:r>
              <a:rPr lang="ru-RU" sz="2000" dirty="0"/>
              <a:t>формирование ответственности у  родителей за сохранение здоровья и безопасность детей, их эмоциональное благополучие.</a:t>
            </a:r>
          </a:p>
          <a:p>
            <a:pPr algn="ctr"/>
            <a:br>
              <a:rPr lang="ru-RU" sz="2000" dirty="0"/>
            </a:b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4308" y="188640"/>
            <a:ext cx="8640960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/>
              <a:t>Нормативная документация в вопросах формирования</a:t>
            </a:r>
            <a:br>
              <a:rPr lang="ru-RU" sz="2800" b="1" dirty="0"/>
            </a:br>
            <a:r>
              <a:rPr lang="ru-RU" sz="2800" b="1" dirty="0"/>
              <a:t>основ безопасности жизнедеятельности детей дошкольного возраста -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7" t="6525" r="25141" b="5555"/>
          <a:stretch/>
        </p:blipFill>
        <p:spPr>
          <a:xfrm>
            <a:off x="467544" y="2569652"/>
            <a:ext cx="2493818" cy="376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21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3588" y="-118071"/>
            <a:ext cx="7416824" cy="9807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Уголки безопасности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BA644A-E154-4C28-97B6-2EFEB58BDA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14299" r="15002" b="2751"/>
          <a:stretch/>
        </p:blipFill>
        <p:spPr>
          <a:xfrm>
            <a:off x="85103" y="1130060"/>
            <a:ext cx="2555776" cy="36054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1E764-2383-4C25-B339-D18970E53B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20601" r="-399"/>
          <a:stretch/>
        </p:blipFill>
        <p:spPr>
          <a:xfrm>
            <a:off x="2070023" y="3676729"/>
            <a:ext cx="2808312" cy="31229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03B599-7FEF-4E8F-AFFC-71B1B7F45E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7900" r="-1186"/>
          <a:stretch/>
        </p:blipFill>
        <p:spPr>
          <a:xfrm>
            <a:off x="5133731" y="5229200"/>
            <a:ext cx="3880492" cy="14985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B0C101-A7C1-4898-89CA-B32C92D97C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0" t="22700" r="13601" b="8001"/>
          <a:stretch/>
        </p:blipFill>
        <p:spPr>
          <a:xfrm>
            <a:off x="7277602" y="1865668"/>
            <a:ext cx="1800200" cy="31266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1BB683-8A16-4909-879F-9609AE546B8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50" b="23750"/>
          <a:stretch/>
        </p:blipFill>
        <p:spPr>
          <a:xfrm>
            <a:off x="2640879" y="1196188"/>
            <a:ext cx="4313099" cy="12247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2E2A251-E341-425C-BD72-4D011CA393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" t="1900" r="12157" b="10301"/>
          <a:stretch/>
        </p:blipFill>
        <p:spPr>
          <a:xfrm>
            <a:off x="4955043" y="2510448"/>
            <a:ext cx="1874403" cy="271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7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D66A80-AB24-40C8-8C5B-79762AE7BE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" t="15350" r="796" b="9050"/>
          <a:stretch/>
        </p:blipFill>
        <p:spPr>
          <a:xfrm>
            <a:off x="4716016" y="2852936"/>
            <a:ext cx="4284111" cy="41194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90C48A-BA58-4728-97B5-3A018BA3D6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r="5113"/>
          <a:stretch/>
        </p:blipFill>
        <p:spPr>
          <a:xfrm>
            <a:off x="113407" y="0"/>
            <a:ext cx="5102565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57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1BFC86-A49B-4993-ADF8-8C06426B9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4041997"/>
            <a:ext cx="4451223" cy="27258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620688"/>
            <a:ext cx="208823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Экскурсии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853" y="404664"/>
            <a:ext cx="30480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ACB823-886D-48C8-906F-D939F95273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r="2401" b="9051"/>
          <a:stretch/>
        </p:blipFill>
        <p:spPr>
          <a:xfrm>
            <a:off x="303147" y="1268760"/>
            <a:ext cx="524820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6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57015"/>
            <a:ext cx="4560887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>
          <a:xfrm>
            <a:off x="34249" y="3615616"/>
            <a:ext cx="4218493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9" b="26385"/>
          <a:stretch/>
        </p:blipFill>
        <p:spPr>
          <a:xfrm>
            <a:off x="539552" y="202071"/>
            <a:ext cx="3893023" cy="30963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E59776-6505-41B1-934C-2E2A8A08EEA5}"/>
              </a:ext>
            </a:extLst>
          </p:cNvPr>
          <p:cNvSpPr txBox="1"/>
          <p:nvPr/>
        </p:nvSpPr>
        <p:spPr>
          <a:xfrm>
            <a:off x="4909887" y="1052736"/>
            <a:ext cx="3893023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/>
              <a:t>Игры – беседы; игры-инсценировки; дидактические игры и </a:t>
            </a:r>
            <a:r>
              <a:rPr lang="ru-RU" sz="2400" b="1" dirty="0" err="1"/>
              <a:t>тд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2379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30DC9C-E519-4DE5-9225-EB0469A2F5C9}"/>
              </a:ext>
            </a:extLst>
          </p:cNvPr>
          <p:cNvSpPr txBox="1"/>
          <p:nvPr/>
        </p:nvSpPr>
        <p:spPr>
          <a:xfrm>
            <a:off x="2525561" y="260648"/>
            <a:ext cx="4092877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Минутка безопасности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EB88CD-4988-4960-BF50-884751CD68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28914"/>
            <a:ext cx="3840426" cy="28803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592C65-729A-4809-916D-1FF8982E8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8" t="31946" r="15001" b="17451"/>
          <a:stretch/>
        </p:blipFill>
        <p:spPr>
          <a:xfrm>
            <a:off x="4331974" y="980728"/>
            <a:ext cx="3240360" cy="30483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7338B9C-4CBD-4822-8561-E734A91660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31974" y="4026015"/>
            <a:ext cx="4654400" cy="20944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70253B6-4581-47BA-8023-DAF00B3E90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1" r="25588"/>
          <a:stretch/>
        </p:blipFill>
        <p:spPr>
          <a:xfrm rot="10800000">
            <a:off x="2411760" y="4808819"/>
            <a:ext cx="2369143" cy="209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74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26464" r="27657" b="33939"/>
          <a:stretch/>
        </p:blipFill>
        <p:spPr>
          <a:xfrm>
            <a:off x="4860032" y="3068960"/>
            <a:ext cx="4423400" cy="3537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2" t="23839" r="31450" b="30882"/>
          <a:stretch/>
        </p:blipFill>
        <p:spPr>
          <a:xfrm>
            <a:off x="-420536" y="2924944"/>
            <a:ext cx="5413972" cy="3453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9" t="39192" r="27871" b="24040"/>
          <a:stretch/>
        </p:blipFill>
        <p:spPr>
          <a:xfrm>
            <a:off x="4605985" y="251744"/>
            <a:ext cx="4176464" cy="29012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D2BA13-AB80-4D59-BAB2-6F0133734578}"/>
              </a:ext>
            </a:extLst>
          </p:cNvPr>
          <p:cNvSpPr txBox="1"/>
          <p:nvPr/>
        </p:nvSpPr>
        <p:spPr>
          <a:xfrm>
            <a:off x="485412" y="1758937"/>
            <a:ext cx="360207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/>
              <a:t>Учебная эвакуация</a:t>
            </a:r>
          </a:p>
        </p:txBody>
      </p:sp>
    </p:spTree>
    <p:extLst>
      <p:ext uri="{BB962C8B-B14F-4D97-AF65-F5344CB8AC3E}">
        <p14:creationId xmlns:p14="http://schemas.microsoft.com/office/powerpoint/2010/main" val="4024715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76672"/>
            <a:ext cx="6192688" cy="590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07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121</Words>
  <Application>Microsoft Office PowerPoint</Application>
  <PresentationFormat>Экран (4:3)</PresentationFormat>
  <Paragraphs>13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Monotype Corsiva</vt:lpstr>
      <vt:lpstr>Тема Office</vt:lpstr>
      <vt:lpstr>Из опыта работы дошкольного учреждения по формированию основ безопасности жизнедеятельности детей дошкольного возраста</vt:lpstr>
      <vt:lpstr>Презентация PowerPoint</vt:lpstr>
      <vt:lpstr>Уголки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опыта работы дошкольного учреждения по формированию основ безопасности жизнедеятельности детей дошкольного возраста</dc:title>
  <dc:creator>Теремок</dc:creator>
  <cp:lastModifiedBy>Админ</cp:lastModifiedBy>
  <cp:revision>17</cp:revision>
  <dcterms:created xsi:type="dcterms:W3CDTF">2024-11-21T06:35:05Z</dcterms:created>
  <dcterms:modified xsi:type="dcterms:W3CDTF">2026-02-26T13:26:28Z</dcterms:modified>
</cp:coreProperties>
</file>