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3B8A6-8589-4E21-A3B6-D7398FF5C84B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923DB-8720-4E37-B540-8FC50A209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33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3B8A6-8589-4E21-A3B6-D7398FF5C84B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923DB-8720-4E37-B540-8FC50A209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603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3B8A6-8589-4E21-A3B6-D7398FF5C84B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923DB-8720-4E37-B540-8FC50A209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41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3B8A6-8589-4E21-A3B6-D7398FF5C84B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923DB-8720-4E37-B540-8FC50A209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335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3B8A6-8589-4E21-A3B6-D7398FF5C84B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923DB-8720-4E37-B540-8FC50A209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559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3B8A6-8589-4E21-A3B6-D7398FF5C84B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923DB-8720-4E37-B540-8FC50A209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759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3B8A6-8589-4E21-A3B6-D7398FF5C84B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923DB-8720-4E37-B540-8FC50A209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063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3B8A6-8589-4E21-A3B6-D7398FF5C84B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923DB-8720-4E37-B540-8FC50A209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407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3B8A6-8589-4E21-A3B6-D7398FF5C84B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923DB-8720-4E37-B540-8FC50A209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849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3B8A6-8589-4E21-A3B6-D7398FF5C84B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923DB-8720-4E37-B540-8FC50A209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577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3B8A6-8589-4E21-A3B6-D7398FF5C84B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923DB-8720-4E37-B540-8FC50A209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901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3B8A6-8589-4E21-A3B6-D7398FF5C84B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923DB-8720-4E37-B540-8FC50A209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069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4868" y="188640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«Детский сад №1 «Теремок»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2536448"/>
            <a:ext cx="59308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«ИКТ- наставничество»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580112" y="3679482"/>
            <a:ext cx="33146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Выполнила :</a:t>
            </a:r>
          </a:p>
          <a:p>
            <a:pPr algn="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воспитатель Филиппова Н.С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85373" y="5877272"/>
            <a:ext cx="8181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Кяхта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2024г</a:t>
            </a:r>
          </a:p>
        </p:txBody>
      </p:sp>
    </p:spTree>
    <p:extLst>
      <p:ext uri="{BB962C8B-B14F-4D97-AF65-F5344CB8AC3E}">
        <p14:creationId xmlns:p14="http://schemas.microsoft.com/office/powerpoint/2010/main" val="835184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A4FD563-863D-4665-AD79-590792BB70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1" t="5900" b="11151"/>
          <a:stretch/>
        </p:blipFill>
        <p:spPr>
          <a:xfrm>
            <a:off x="288397" y="4221088"/>
            <a:ext cx="1959199" cy="23943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7447AE-C88D-4FC1-9483-B00DF326EA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1" r="-1799" b="25850"/>
          <a:stretch/>
        </p:blipFill>
        <p:spPr>
          <a:xfrm>
            <a:off x="179512" y="1556792"/>
            <a:ext cx="2176971" cy="25202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8BAD0B-3E36-4F28-84B9-DAE6D5CB39E5}"/>
              </a:ext>
            </a:extLst>
          </p:cNvPr>
          <p:cNvSpPr txBox="1"/>
          <p:nvPr/>
        </p:nvSpPr>
        <p:spPr>
          <a:xfrm>
            <a:off x="179512" y="242605"/>
            <a:ext cx="8352928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обучающих игр с помощью программы Microsoft PowerPoint; интернет Портал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LearningApps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23DB45C-2722-4DD8-B353-6607185646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056168"/>
            <a:ext cx="2779801" cy="156363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415DEA4-B099-4330-AD84-6B17F717A6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209" y="1068248"/>
            <a:ext cx="2779801" cy="156363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3541D52-D894-44C1-B1DE-A8FCC5BD023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8" b="20169"/>
          <a:stretch/>
        </p:blipFill>
        <p:spPr>
          <a:xfrm>
            <a:off x="2549337" y="2708920"/>
            <a:ext cx="4240608" cy="239430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F286D0B-E0D7-45DA-803C-45398F2CAF9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362" y="4125254"/>
            <a:ext cx="2862211" cy="214665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C0B16B5-3328-41B0-AB74-3E8C3950F2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01" b="24150"/>
          <a:stretch/>
        </p:blipFill>
        <p:spPr>
          <a:xfrm>
            <a:off x="2481048" y="4552356"/>
            <a:ext cx="3664083" cy="226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804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06B55A-BF0E-41AB-BFC2-0CAE4653865F}"/>
              </a:ext>
            </a:extLst>
          </p:cNvPr>
          <p:cNvSpPr txBox="1"/>
          <p:nvPr/>
        </p:nvSpPr>
        <p:spPr>
          <a:xfrm>
            <a:off x="719572" y="764704"/>
            <a:ext cx="770485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-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 дистанционного общения с родителями и сетевыми партнерами (общение в социальных сетях, Зум , проведение видеоконференций).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3ADF738-3CA8-40E7-B4BE-C1EFB7C9A0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420888"/>
            <a:ext cx="3888432" cy="392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260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6DB2AE9-B2E5-49F1-8E27-40F87BD00C7B}"/>
              </a:ext>
            </a:extLst>
          </p:cNvPr>
          <p:cNvSpPr txBox="1"/>
          <p:nvPr/>
        </p:nvSpPr>
        <p:spPr>
          <a:xfrm>
            <a:off x="1331640" y="260648"/>
            <a:ext cx="67504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онлайн анкетирования, опроса при помощь  Яндекс форм.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0D97F0B-BA21-49A5-B806-0806EDBD1D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29920"/>
            <a:ext cx="4166504" cy="32952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163E796-15AE-4115-A3FC-803C311DA1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269" y="1354459"/>
            <a:ext cx="4519053" cy="458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65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603B95-CAA1-4078-81E2-9A3DA01434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0648"/>
            <a:ext cx="8784976" cy="5760640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650047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76C47F-42AA-40FB-9254-3F4F4EFB62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348880"/>
            <a:ext cx="4428493" cy="29523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EF1E90-0325-4E9C-A1AF-5267894BE0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284984"/>
            <a:ext cx="4104456" cy="341149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5BCF6C-BF89-4BBD-9D0D-A9A0DD6FD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01" y="180876"/>
            <a:ext cx="4332126" cy="288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87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AE10876-CF17-4460-919A-ED1B466D0E71}"/>
              </a:ext>
            </a:extLst>
          </p:cNvPr>
          <p:cNvSpPr txBox="1"/>
          <p:nvPr/>
        </p:nvSpPr>
        <p:spPr>
          <a:xfrm>
            <a:off x="647563" y="404664"/>
            <a:ext cx="7848872" cy="21891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Актуальность программы наставничества обусловлена необходимостью информатизации образовательного пространства современного детского сада и активному внедрению информационно-коммуникационных технологий в образовательный процесс.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C5157F-705A-4F2B-9127-6E7DCE7436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513" y="2708920"/>
            <a:ext cx="4450971" cy="3828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46841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71842B-14ED-40F6-8083-6F1FEFEC4943}"/>
              </a:ext>
            </a:extLst>
          </p:cNvPr>
          <p:cNvSpPr txBox="1"/>
          <p:nvPr/>
        </p:nvSpPr>
        <p:spPr>
          <a:xfrm>
            <a:off x="395536" y="1340768"/>
            <a:ext cx="856895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ИКТ наставничество  подразумевает  наставничество, при котором молодой педагог выполняет роль  наставника: в области ИКТ у педагогов в ДОУ.</a:t>
            </a:r>
            <a:endParaRPr lang="ru-RU" sz="2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BDF52A-A34D-4435-99BB-5ADCDB230F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3" t="5325" r="23226" b="27662"/>
          <a:stretch/>
        </p:blipFill>
        <p:spPr>
          <a:xfrm>
            <a:off x="2195736" y="2852936"/>
            <a:ext cx="4570107" cy="2705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6118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092ADB-1B12-4E4D-AC87-0A922E10A7B6}"/>
              </a:ext>
            </a:extLst>
          </p:cNvPr>
          <p:cNvSpPr txBox="1"/>
          <p:nvPr/>
        </p:nvSpPr>
        <p:spPr>
          <a:xfrm>
            <a:off x="791580" y="548680"/>
            <a:ext cx="756084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</a:p>
          <a:p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развития умений и расширения знаний ИКТ педагогов, через организацию наставничества в ДОУ.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9D19F9-5FC8-4D2D-A4BD-4073CD2063E9}"/>
              </a:ext>
            </a:extLst>
          </p:cNvPr>
          <p:cNvSpPr txBox="1"/>
          <p:nvPr/>
        </p:nvSpPr>
        <p:spPr>
          <a:xfrm>
            <a:off x="251520" y="2723724"/>
            <a:ext cx="8784976" cy="35394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      Выявление базового уровня ИКТ-компетентности педагогов.</a:t>
            </a:r>
          </a:p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      Разработка системы методической поддержки педагогам в области повышения их информационной компетентности.</a:t>
            </a:r>
          </a:p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       Определение эффективности разработанной системы методических мероприятий.</a:t>
            </a:r>
          </a:p>
        </p:txBody>
      </p:sp>
    </p:spTree>
    <p:extLst>
      <p:ext uri="{BB962C8B-B14F-4D97-AF65-F5344CB8AC3E}">
        <p14:creationId xmlns:p14="http://schemas.microsoft.com/office/powerpoint/2010/main" val="3622174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590CBFC-40CC-4E68-A3C6-53EC7A94FDF9}"/>
              </a:ext>
            </a:extLst>
          </p:cNvPr>
          <p:cNvSpPr txBox="1"/>
          <p:nvPr/>
        </p:nvSpPr>
        <p:spPr>
          <a:xfrm>
            <a:off x="107504" y="151179"/>
            <a:ext cx="8784976" cy="65556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наличие представлений о функционировании ПК и дидактических возможностях ИКТ;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овладение методическими основами подготовки наглядных и дидактических материалов средствами Microsoft Office и Power Point;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использование Интернета и цифровых образовательных ресурсов в педагогической деятельности;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положительной мотивации к использованию ИКТ.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овладение приемами организации сетевого взаимодействия;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участие в формировании сетевых педагогических сообществ и создание собственных сайтов.</a:t>
            </a:r>
          </a:p>
        </p:txBody>
      </p:sp>
    </p:spTree>
    <p:extLst>
      <p:ext uri="{BB962C8B-B14F-4D97-AF65-F5344CB8AC3E}">
        <p14:creationId xmlns:p14="http://schemas.microsoft.com/office/powerpoint/2010/main" val="2450238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93FC3F-206D-4E9B-93EC-03FF31F40542}"/>
              </a:ext>
            </a:extLst>
          </p:cNvPr>
          <p:cNvSpPr txBox="1"/>
          <p:nvPr/>
        </p:nvSpPr>
        <p:spPr>
          <a:xfrm>
            <a:off x="1691680" y="404664"/>
            <a:ext cx="63001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Формируемые компетенции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2953FE-705C-4238-B0C3-057A71CF92BB}"/>
              </a:ext>
            </a:extLst>
          </p:cNvPr>
          <p:cNvSpPr txBox="1"/>
          <p:nvPr/>
        </p:nvSpPr>
        <p:spPr>
          <a:xfrm>
            <a:off x="1115616" y="1328104"/>
            <a:ext cx="72728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Психолого-педагогические компетенции.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CE6533-8B99-4BC0-A263-439DA9E1645F}"/>
              </a:ext>
            </a:extLst>
          </p:cNvPr>
          <p:cNvSpPr txBox="1"/>
          <p:nvPr/>
        </p:nvSpPr>
        <p:spPr>
          <a:xfrm>
            <a:off x="1115616" y="2033748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Коммуникативные.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9E2BA2-7ED0-4F69-9A91-FC649B5A176F}"/>
              </a:ext>
            </a:extLst>
          </p:cNvPr>
          <p:cNvSpPr txBox="1"/>
          <p:nvPr/>
        </p:nvSpPr>
        <p:spPr>
          <a:xfrm>
            <a:off x="1115616" y="2739392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Предметные.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34BAF3-3040-437C-B7DB-5AD9818F1BB7}"/>
              </a:ext>
            </a:extLst>
          </p:cNvPr>
          <p:cNvSpPr txBox="1"/>
          <p:nvPr/>
        </p:nvSpPr>
        <p:spPr>
          <a:xfrm>
            <a:off x="1107940" y="3429000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Методические</a:t>
            </a:r>
          </a:p>
        </p:txBody>
      </p:sp>
    </p:spTree>
    <p:extLst>
      <p:ext uri="{BB962C8B-B14F-4D97-AF65-F5344CB8AC3E}">
        <p14:creationId xmlns:p14="http://schemas.microsoft.com/office/powerpoint/2010/main" val="2235818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7194B79-9B29-446B-8770-4952086D01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50492"/>
            <a:ext cx="4890472" cy="22115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C91A373-E4D3-4F3C-85A7-6DA47730BAFA}"/>
              </a:ext>
            </a:extLst>
          </p:cNvPr>
          <p:cNvSpPr txBox="1"/>
          <p:nvPr/>
        </p:nvSpPr>
        <p:spPr>
          <a:xfrm>
            <a:off x="611560" y="548680"/>
            <a:ext cx="7920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личных сайтов педагогов.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B19B9A3-FEC5-4128-BB8D-3C5795C711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6" y="4138995"/>
            <a:ext cx="6161142" cy="146241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69DBAEB-BA70-4BEF-938A-2A03667CCD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314" y="5301208"/>
            <a:ext cx="7404628" cy="146241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64E1D04-07EC-48CE-B742-9EB2F030A8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824753"/>
            <a:ext cx="4394574" cy="221152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F6FA3E7-96F4-4D5D-9578-D4C8EA3E3D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450" y="1630822"/>
            <a:ext cx="3912352" cy="346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216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14B223E-EA4A-402E-82F9-C20A96DC7E0B}"/>
              </a:ext>
            </a:extLst>
          </p:cNvPr>
          <p:cNvSpPr txBox="1"/>
          <p:nvPr/>
        </p:nvSpPr>
        <p:spPr>
          <a:xfrm>
            <a:off x="827584" y="260648"/>
            <a:ext cx="770485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работа с программой Microsoft Word (форматирование текста, работа со списками, с таблицами, с изображениями);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списка ресурсов, создание гиперссылок , полезных в работе;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4DEDF4F-CF7F-433A-85A6-DDF3360283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0" t="27951" r="7476"/>
          <a:stretch/>
        </p:blipFill>
        <p:spPr>
          <a:xfrm>
            <a:off x="231477" y="2420888"/>
            <a:ext cx="4349946" cy="292639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CE2B132-B4BF-46BB-93CC-9A6883D024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0" t="24800" r="26200" b="30080"/>
          <a:stretch/>
        </p:blipFill>
        <p:spPr>
          <a:xfrm>
            <a:off x="5004048" y="2134890"/>
            <a:ext cx="3471850" cy="309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6069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286</Words>
  <Application>Microsoft Office PowerPoint</Application>
  <PresentationFormat>Экран (4:3)</PresentationFormat>
  <Paragraphs>34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Теремок</dc:creator>
  <cp:lastModifiedBy>Админ</cp:lastModifiedBy>
  <cp:revision>16</cp:revision>
  <dcterms:created xsi:type="dcterms:W3CDTF">2024-04-30T12:58:07Z</dcterms:created>
  <dcterms:modified xsi:type="dcterms:W3CDTF">2024-05-01T10:55:08Z</dcterms:modified>
</cp:coreProperties>
</file>