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191962-85B3-4ADD-A158-5D2F1B8F244A}">
          <p14:sldIdLst>
            <p14:sldId id="257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93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3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897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2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10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87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12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8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38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6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825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7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613A3-927B-45D8-A998-04DB0C8DB58F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F765E-665D-4D05-9142-9C9898805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2132856"/>
            <a:ext cx="5143500" cy="51435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59174" y="43998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0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емля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87" y="-237913"/>
            <a:ext cx="6036599" cy="5942519"/>
          </a:xfrm>
          <a:prstGeom prst="rect">
            <a:avLst/>
          </a:prstGeom>
        </p:spPr>
      </p:pic>
      <p:pic>
        <p:nvPicPr>
          <p:cNvPr id="54" name="дерево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1" y="1371981"/>
            <a:ext cx="2077872" cy="2378335"/>
          </a:xfrm>
          <a:prstGeom prst="rect">
            <a:avLst/>
          </a:prstGeom>
        </p:spPr>
      </p:pic>
      <p:pic>
        <p:nvPicPr>
          <p:cNvPr id="39" name="пакет мусор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165" y="2561149"/>
            <a:ext cx="1697623" cy="2060847"/>
          </a:xfrm>
          <a:prstGeom prst="rect">
            <a:avLst/>
          </a:prstGeom>
        </p:spPr>
      </p:pic>
      <p:pic>
        <p:nvPicPr>
          <p:cNvPr id="40" name="бумага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96" b="-9376"/>
          <a:stretch/>
        </p:blipFill>
        <p:spPr>
          <a:xfrm>
            <a:off x="6043951" y="957570"/>
            <a:ext cx="1343356" cy="1818264"/>
          </a:xfrm>
          <a:prstGeom prst="rect">
            <a:avLst/>
          </a:prstGeom>
        </p:spPr>
      </p:pic>
      <p:pic>
        <p:nvPicPr>
          <p:cNvPr id="41" name="фантики конфеты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4" r="20202" b="7071"/>
          <a:stretch/>
        </p:blipFill>
        <p:spPr>
          <a:xfrm>
            <a:off x="3130413" y="4027270"/>
            <a:ext cx="1436142" cy="1693913"/>
          </a:xfrm>
          <a:prstGeom prst="rect">
            <a:avLst/>
          </a:prstGeom>
        </p:spPr>
      </p:pic>
      <p:pic>
        <p:nvPicPr>
          <p:cNvPr id="42" name="жб банка мусор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8" b="50000"/>
          <a:stretch/>
        </p:blipFill>
        <p:spPr>
          <a:xfrm>
            <a:off x="3758348" y="0"/>
            <a:ext cx="1299595" cy="1462039"/>
          </a:xfrm>
          <a:prstGeom prst="rect">
            <a:avLst/>
          </a:prstGeom>
        </p:spPr>
      </p:pic>
      <p:pic>
        <p:nvPicPr>
          <p:cNvPr id="43" name="картон мусор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74" t="-901" r="64156" b="56675"/>
          <a:stretch/>
        </p:blipFill>
        <p:spPr>
          <a:xfrm rot="19536172">
            <a:off x="1306597" y="1091123"/>
            <a:ext cx="2736304" cy="2067005"/>
          </a:xfrm>
          <a:prstGeom prst="rect">
            <a:avLst/>
          </a:prstGeom>
        </p:spPr>
      </p:pic>
      <p:pic>
        <p:nvPicPr>
          <p:cNvPr id="45" name="банки жб мусор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12" t="64485"/>
          <a:stretch/>
        </p:blipFill>
        <p:spPr>
          <a:xfrm>
            <a:off x="5192346" y="2319829"/>
            <a:ext cx="2682047" cy="1781689"/>
          </a:xfrm>
          <a:prstGeom prst="rect">
            <a:avLst/>
          </a:prstGeom>
        </p:spPr>
      </p:pic>
      <p:pic>
        <p:nvPicPr>
          <p:cNvPr id="47" name="банки мусор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1254">
            <a:off x="5228426" y="3644258"/>
            <a:ext cx="810340" cy="1714560"/>
          </a:xfrm>
          <a:prstGeom prst="rect">
            <a:avLst/>
          </a:prstGeom>
        </p:spPr>
      </p:pic>
      <p:pic>
        <p:nvPicPr>
          <p:cNvPr id="53" name="цветы белые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907" y="1196074"/>
            <a:ext cx="2179083" cy="2905444"/>
          </a:xfrm>
          <a:prstGeom prst="rect">
            <a:avLst/>
          </a:prstGeom>
        </p:spPr>
      </p:pic>
      <p:pic>
        <p:nvPicPr>
          <p:cNvPr id="44" name="бутылки стекло мусор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77" b="50000"/>
          <a:stretch/>
        </p:blipFill>
        <p:spPr>
          <a:xfrm>
            <a:off x="3848484" y="1866702"/>
            <a:ext cx="2017083" cy="2329609"/>
          </a:xfrm>
          <a:prstGeom prst="rect">
            <a:avLst/>
          </a:prstGeom>
        </p:spPr>
      </p:pic>
      <p:pic>
        <p:nvPicPr>
          <p:cNvPr id="52" name="цветок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6"/>
          <a:stretch/>
        </p:blipFill>
        <p:spPr>
          <a:xfrm>
            <a:off x="4641987" y="628714"/>
            <a:ext cx="1434397" cy="1932435"/>
          </a:xfrm>
          <a:prstGeom prst="rect">
            <a:avLst/>
          </a:prstGeom>
        </p:spPr>
      </p:pic>
      <p:pic>
        <p:nvPicPr>
          <p:cNvPr id="46" name="пластик мусор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46693" r="65691"/>
          <a:stretch/>
        </p:blipFill>
        <p:spPr>
          <a:xfrm>
            <a:off x="3403600" y="2911773"/>
            <a:ext cx="1610166" cy="1972844"/>
          </a:xfrm>
          <a:prstGeom prst="rect">
            <a:avLst/>
          </a:prstGeom>
        </p:spPr>
      </p:pic>
      <p:pic>
        <p:nvPicPr>
          <p:cNvPr id="48" name="Бутылки мусор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229" y="282494"/>
            <a:ext cx="3032180" cy="2013557"/>
          </a:xfrm>
          <a:prstGeom prst="rect">
            <a:avLst/>
          </a:prstGeom>
        </p:spPr>
      </p:pic>
      <p:pic>
        <p:nvPicPr>
          <p:cNvPr id="7" name="мусорное ведро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28184" y="3078079"/>
            <a:ext cx="3779921" cy="377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1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7169E-6 L 0.14792 0.210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6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55227E-6 L 0.22813 0.06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33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9306E-7 L 0.12448 0.10847 C 0.1507 0.13298 0.18976 0.14616 0.23056 0.14616 C 0.27691 0.14616 0.31407 0.13298 0.34028 0.10847 L 0.46511 -7.49306E-7 " pathEditMode="relative" rAng="0" ptsTypes="FffFF">
                                      <p:cBhvr>
                                        <p:cTn id="1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47" y="73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017E-6 L 0.19879 -2.22017E-6 C 0.28802 -2.22017E-6 0.39775 0.05227 0.39775 0.09505 L 0.39775 0.19034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8" y="9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26549E-6 L 0.28351 3.26549E-6 C 0.4106 3.26549E-6 0.56702 0.04833 0.56702 0.08788 L 0.56702 0.17576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51" y="87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16281E-6 L 0.33525 0.296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3" y="14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41443E-6 L -0.51927 0.7183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72" y="359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0324 L 0.15157 0.4479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22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93154E-6 L -0.12621 -3.93154E-6 C -0.18281 -3.93154E-6 -0.25226 0.14686 -0.25226 0.26689 L -0.25226 0.53331 " pathEditMode="relative" rAng="0" ptsTypes="FfFF">
                                      <p:cBhvr>
                                        <p:cTn id="4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22" y="266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9.15819E-7 L 0.50104 0.6683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52" y="33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7872E-6 L 0.404 0.6868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91" y="34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8348 L -0.0243 0.14778 C -0.02743 0.19797 -0.04757 0.24954 -0.07986 0.28747 C -0.1158 0.33049 -0.15451 0.35014 -0.19236 0.34876 L -0.36684 0.34852 " pathEditMode="relative" rAng="-2515238" ptsTypes="FffFF">
                                      <p:cBhvr>
                                        <p:cTn id="6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12" y="29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29232E-6 L 0.57761 0.3998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72" y="19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0</Words>
  <Application>Microsoft Office PowerPoint</Application>
  <PresentationFormat>Экран (4:3)</PresentationFormat>
  <Paragraphs>0</Paragraphs>
  <Slides>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Теремок</dc:creator>
  <cp:lastModifiedBy>Теремок</cp:lastModifiedBy>
  <cp:revision>13</cp:revision>
  <dcterms:created xsi:type="dcterms:W3CDTF">2023-11-03T00:02:26Z</dcterms:created>
  <dcterms:modified xsi:type="dcterms:W3CDTF">2023-11-08T14:24:50Z</dcterms:modified>
</cp:coreProperties>
</file>